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76" r:id="rId6"/>
    <p:sldId id="260" r:id="rId7"/>
    <p:sldId id="258" r:id="rId8"/>
    <p:sldId id="272" r:id="rId9"/>
    <p:sldId id="262" r:id="rId10"/>
    <p:sldId id="261" r:id="rId11"/>
    <p:sldId id="278" r:id="rId12"/>
    <p:sldId id="264" r:id="rId13"/>
    <p:sldId id="279" r:id="rId14"/>
    <p:sldId id="280" r:id="rId15"/>
    <p:sldId id="266" r:id="rId16"/>
    <p:sldId id="281" r:id="rId17"/>
    <p:sldId id="282" r:id="rId18"/>
    <p:sldId id="284" r:id="rId19"/>
    <p:sldId id="283" r:id="rId20"/>
    <p:sldId id="273" r:id="rId21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에스코어 드림 4 Regular" panose="020B0503030302020204" pitchFamily="34" charset="-127"/>
      <p:regular r:id="rId25"/>
    </p:embeddedFont>
    <p:embeddedFont>
      <p:font typeface="에스코어 드림 6 Bold" panose="020B0703030302020204" pitchFamily="34" charset="-127"/>
      <p:bold r:id="rId26"/>
    </p:embeddedFont>
    <p:embeddedFont>
      <p:font typeface="에스코어 드림 8 Heavy" panose="020B0903030302020204" pitchFamily="34" charset="-127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5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51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FCA379-9FC1-19D4-3F42-6A4FAF1E1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806ECC-B209-0C56-9E8A-97B44B823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FF8B0-83A1-E87C-359A-731730DCF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A120DA-BBD4-A19E-51E1-6B74A92CD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E4DFD7-542A-5AF0-3F5E-28EA5E8E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643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F3591-61C1-D89C-7996-D22FDBB8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69C5A3-851A-2B27-5E79-5ECBA984D1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2F5EB6-CBA3-4C45-B331-64C17732F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468FB-90D3-407E-EA30-7B09BE44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876693-BFAE-8AD7-A048-F1AB11C7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114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83948-5588-4904-B027-6A0687394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29D68-1A0B-8BC0-B513-87537ABE3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71B597-9583-1107-69BA-EA932D7D3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793E7-0B84-3691-E5F5-101869D9F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04BF9-BBB3-0B25-67C7-88194272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27A585-92BE-603F-FDA4-A393A1A9C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2AD7F-6104-51BB-91B3-45F17729D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83C49-15E7-7AD5-9035-B48720BE1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A24DD-E292-0562-E77B-866CC340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468921-6BF4-92F5-9EB6-D43F1E79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841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0FBFA-92D8-E963-E9CE-44125F09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50CBF-A834-CC10-3B3F-259766A80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7B12B-3EE3-1C6F-0870-607CB0AA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9DE0D-115A-99E5-E264-14786D4E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0FC686-ED51-AB5A-3D2A-D1E707238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50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1AA8D-EAE8-4523-BD9C-51908416F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5D8449-51DE-215F-F9BF-77F17ABED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9F374D-F6D2-C75E-32C5-E86B34050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FE9D41-4555-3BC1-C63B-3F3254A7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9EE852-F045-F1CC-DE7A-78CA5B69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FEE319-A918-8BE0-9FFB-A2AFF6389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48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68410-C330-AB5D-A456-3D4D069BB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6BC92A-1359-4641-8ADB-50501F38D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3703FC-BAE1-9A81-A53C-94F6BC919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1B501B-3B22-345C-3E39-7582AA68FB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C40C78-6CBD-3988-94BA-F167C946A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28C6EC-5C85-5FC0-A34D-CFBEB7A5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2119A9-DFBD-3E86-5D9F-EFD89782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BEB1A0-7639-F438-E928-4DD44B21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70B8E-C932-2EAA-6E50-164046F6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665E669-845C-228D-72BB-A88319FC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1912D5-5C75-0742-8D43-8D3336015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F93BC4-70F0-0537-13A8-54132693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978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A07F6D1-8933-7933-09F6-8C23540E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2A864B-210E-D110-43DB-7F95C3897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57CE5E-F0DA-9B37-18B7-79189FFA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01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F6693D-E926-2F1C-4B50-6AB772F44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88610F-F648-ACBD-4AC9-D8DA5154C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A3186-BA7A-F8B3-8E81-4EDC946CD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530A63-2F1E-0C70-5713-EE4853473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565A7-E847-1E75-FCF7-41FF0AAAF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424047-E556-F882-6C86-8B4810644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6F2DE-B8BB-54F2-A233-2C736284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C43FC-357D-8B55-51E9-9EACD53C8C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A58EED-DB0E-3831-A22B-8D071ED01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9BE317-7142-72C0-8950-1A87C160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B645C0-FEE8-6940-6B30-637A52C25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B68FC-FB1B-18DE-7005-A51CCACD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31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E5207B-F430-D6C5-2897-1F77FFDB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DDE88-4F15-32FA-574F-87F94C93F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E20BD5-5794-11B1-1BEE-740E01801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33112B-73AF-4339-AE3E-A2205884FDC6}" type="datetimeFigureOut">
              <a:rPr lang="ko-KR" altLang="en-US" smtClean="0"/>
              <a:t>2023-12-28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107E3B-ADC4-829A-FEAE-AAB03B6694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E27E3-A12A-D7E0-CFDE-615675707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A14E3-74EF-42CF-8643-74C901030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51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08B04C1-DE17-C62B-2169-48CD4E9C68B4}"/>
              </a:ext>
            </a:extLst>
          </p:cNvPr>
          <p:cNvSpPr/>
          <p:nvPr/>
        </p:nvSpPr>
        <p:spPr>
          <a:xfrm>
            <a:off x="2656972" y="138363"/>
            <a:ext cx="6878054" cy="6581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40371B-FD1D-87CA-8506-205B3C6AA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73642" y="6275121"/>
            <a:ext cx="4844716" cy="444516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altLang="ko-KR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NULL</a:t>
            </a:r>
            <a:r>
              <a:rPr lang="ko-KR" altLang="en-US" sz="105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 </a:t>
            </a:r>
            <a:endParaRPr lang="en-US" altLang="ko-KR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박준기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이민규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한상현</a:t>
            </a:r>
            <a:r>
              <a:rPr lang="en-US" altLang="ko-KR" sz="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허태균</a:t>
            </a:r>
            <a:endParaRPr lang="ko-KR" altLang="en-US" sz="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ko-KR" altLang="en-US" sz="105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62043B6-1667-3DC4-4B34-1B578C737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3210" y="5276751"/>
            <a:ext cx="2125579" cy="959268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POLA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B82AD4-ABE3-7674-D280-47234AADCF64}"/>
              </a:ext>
            </a:extLst>
          </p:cNvPr>
          <p:cNvSpPr/>
          <p:nvPr/>
        </p:nvSpPr>
        <p:spPr>
          <a:xfrm>
            <a:off x="2863173" y="336759"/>
            <a:ext cx="6465652" cy="4900890"/>
          </a:xfrm>
          <a:prstGeom prst="rect">
            <a:avLst/>
          </a:prstGeom>
          <a:solidFill>
            <a:schemeClr val="dk1">
              <a:alpha val="42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원, 카메라이(가) 표시된 사진&#10;&#10;자동 생성된 설명">
            <a:extLst>
              <a:ext uri="{FF2B5EF4-FFF2-40B4-BE49-F238E27FC236}">
                <a16:creationId xmlns:a16="http://schemas.microsoft.com/office/drawing/2014/main" id="{D9A7AADB-D7FB-61A8-27F7-288A2F847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867" y="1083336"/>
            <a:ext cx="5246266" cy="34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5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CE84F07-DE99-595F-2E1C-F6DDD3F586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84421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비트맵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729A7-28EC-588B-73E9-996E77035CCC}"/>
              </a:ext>
            </a:extLst>
          </p:cNvPr>
          <p:cNvSpPr txBox="1"/>
          <p:nvPr/>
        </p:nvSpPr>
        <p:spPr>
          <a:xfrm>
            <a:off x="658729" y="819671"/>
            <a:ext cx="10581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BMS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파일을 본 게임에 적용 시 차후 업데이트로 인한 요소 변화를 위해 관리하기 쉽도록 시스템을 구성하자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0F759-56FA-2B91-DDD2-1EF53856409B}"/>
              </a:ext>
            </a:extLst>
          </p:cNvPr>
          <p:cNvSpPr txBox="1"/>
          <p:nvPr/>
        </p:nvSpPr>
        <p:spPr>
          <a:xfrm>
            <a:off x="1415714" y="1263610"/>
            <a:ext cx="905999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추출된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.txt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파일의 내용을 토대로 장애물을 적절한 위치에 배치하는 시스템 제작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indent="0">
              <a:buNone/>
            </a:pP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F070D-4FEF-F9BC-5DEA-4C9A1520200B}"/>
              </a:ext>
            </a:extLst>
          </p:cNvPr>
          <p:cNvSpPr txBox="1"/>
          <p:nvPr/>
        </p:nvSpPr>
        <p:spPr>
          <a:xfrm>
            <a:off x="1415714" y="1632942"/>
            <a:ext cx="9886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각 테이블 리스트에 저장된 수치에 따라 노트의 종류와 배치 위치가 다름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4326E-3522-7AAD-EF53-AEFE2CB1B799}"/>
              </a:ext>
            </a:extLst>
          </p:cNvPr>
          <p:cNvSpPr txBox="1"/>
          <p:nvPr/>
        </p:nvSpPr>
        <p:spPr>
          <a:xfrm>
            <a:off x="1420625" y="1984252"/>
            <a:ext cx="10097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Type / Length / Note Time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Object Type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변수들을 통해 장애물의 길이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위치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형태 등을  다양하게 지정 및 관리 가능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506741-4E10-979E-E932-393D1FA8B563}"/>
              </a:ext>
            </a:extLst>
          </p:cNvPr>
          <p:cNvGrpSpPr/>
          <p:nvPr/>
        </p:nvGrpSpPr>
        <p:grpSpPr>
          <a:xfrm>
            <a:off x="1775327" y="3119580"/>
            <a:ext cx="3411511" cy="3604911"/>
            <a:chOff x="1514070" y="2957386"/>
            <a:chExt cx="3411511" cy="360491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326EEE-F232-D87B-30B8-1E11D1E7BBBB}"/>
                </a:ext>
              </a:extLst>
            </p:cNvPr>
            <p:cNvSpPr txBox="1"/>
            <p:nvPr/>
          </p:nvSpPr>
          <p:spPr>
            <a:xfrm>
              <a:off x="1514070" y="6300687"/>
              <a:ext cx="34115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/>
                <a:t>BMS</a:t>
              </a:r>
              <a:r>
                <a:rPr lang="ko-KR" altLang="en-US" sz="1100" dirty="0"/>
                <a:t>파일 적용 및 관리를 위한 시스템 </a:t>
              </a:r>
              <a:r>
                <a:rPr lang="en-US" altLang="ko-KR" sz="1100" dirty="0"/>
                <a:t>Unity </a:t>
              </a:r>
              <a:r>
                <a:rPr lang="ko-KR" altLang="en-US" sz="1100" dirty="0"/>
                <a:t>모듈화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9851BA4-C74C-6D3B-A740-35E58B41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4421" y="2957386"/>
              <a:ext cx="3070792" cy="321989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F754F21-E95A-E20A-05ED-759A24E1D31E}"/>
              </a:ext>
            </a:extLst>
          </p:cNvPr>
          <p:cNvGrpSpPr/>
          <p:nvPr/>
        </p:nvGrpSpPr>
        <p:grpSpPr>
          <a:xfrm>
            <a:off x="7335633" y="3119580"/>
            <a:ext cx="3397085" cy="3604911"/>
            <a:chOff x="7534686" y="2957386"/>
            <a:chExt cx="3397085" cy="360491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CFA360D-3440-18EF-2DB4-8CF6D1601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059" y="2957386"/>
              <a:ext cx="3350324" cy="321989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5C32373-2D6E-E1AA-39D0-6A791346894D}"/>
                </a:ext>
              </a:extLst>
            </p:cNvPr>
            <p:cNvSpPr txBox="1"/>
            <p:nvPr/>
          </p:nvSpPr>
          <p:spPr>
            <a:xfrm>
              <a:off x="7534686" y="6300687"/>
              <a:ext cx="33970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/>
                <a:t>해당 시스템을 통해 </a:t>
              </a:r>
              <a:r>
                <a:rPr lang="en-US" altLang="ko-KR" sz="1100" dirty="0"/>
                <a:t>.csv </a:t>
              </a:r>
              <a:r>
                <a:rPr lang="ko-KR" altLang="en-US" sz="1100" dirty="0"/>
                <a:t>확장자로 저장된 </a:t>
              </a:r>
              <a:r>
                <a:rPr lang="en-US" altLang="ko-KR" sz="1100" dirty="0"/>
                <a:t>BMS</a:t>
              </a:r>
              <a:r>
                <a:rPr lang="ko-KR" altLang="en-US" sz="1100" dirty="0"/>
                <a:t>파일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52D67B3-212A-A30A-CDB8-6AADAF82B4C3}"/>
              </a:ext>
            </a:extLst>
          </p:cNvPr>
          <p:cNvSpPr txBox="1"/>
          <p:nvPr/>
        </p:nvSpPr>
        <p:spPr>
          <a:xfrm>
            <a:off x="1415714" y="2329332"/>
            <a:ext cx="10097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초기화 버튼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비트맵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txt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비트맵을 리스트 초기상태로 지정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생성 버튼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리스트에 저장된 데이터로 오브젝트를 생성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세이브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로드 버튼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작업한 테이블 리스트의 내용을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.csv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파일로 저장 및 로드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DD1C7AA-345E-BD20-FD27-D600ACFAC407}"/>
              </a:ext>
            </a:extLst>
          </p:cNvPr>
          <p:cNvCxnSpPr>
            <a:cxnSpLocks/>
          </p:cNvCxnSpPr>
          <p:nvPr/>
        </p:nvCxnSpPr>
        <p:spPr>
          <a:xfrm>
            <a:off x="531395" y="2933241"/>
            <a:ext cx="11129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980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75D39C-B58F-007D-CC0C-9424FEB9A0D6}"/>
              </a:ext>
            </a:extLst>
          </p:cNvPr>
          <p:cNvSpPr txBox="1"/>
          <p:nvPr/>
        </p:nvSpPr>
        <p:spPr>
          <a:xfrm>
            <a:off x="658730" y="819671"/>
            <a:ext cx="1145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맵 생성이 끝났으니 플레이어 캐릭터를 이용한 게임 플레이를 해당 노래의 박자에 맞출 수 있게 구현하자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AE068-4F01-2CA4-D227-2690D7EAEBBD}"/>
              </a:ext>
            </a:extLst>
          </p:cNvPr>
          <p:cNvSpPr txBox="1"/>
          <p:nvPr/>
        </p:nvSpPr>
        <p:spPr>
          <a:xfrm>
            <a:off x="1415714" y="1260884"/>
            <a:ext cx="9059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리듬게임의 특성상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0.1ms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차이에도 어색함이 발생하는 점을 감안하여 제작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6397C6-5FF9-2E95-98B5-B066181E6C1A}"/>
              </a:ext>
            </a:extLst>
          </p:cNvPr>
          <p:cNvSpPr txBox="1"/>
          <p:nvPr/>
        </p:nvSpPr>
        <p:spPr>
          <a:xfrm>
            <a:off x="1415714" y="1632942"/>
            <a:ext cx="9886767" cy="87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딜레이의 발생 원인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indent="-47625">
              <a:lnSpc>
                <a:spcPct val="110000"/>
              </a:lnSpc>
              <a:buFont typeface="+mj-lt"/>
              <a:buAutoNum type="arabicPeriod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컴퓨터가 사운드를 내보내더라도 내보낸 소리가 스피커에서 나올 때 까지 걸리는 시간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indent="-47625">
              <a:lnSpc>
                <a:spcPct val="110000"/>
              </a:lnSpc>
              <a:buFont typeface="+mj-lt"/>
              <a:buAutoNum type="arabicPeriod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인간이 음악을 듣고 키를 누르는데 까지 걸리는 시간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228600" indent="-47625">
              <a:lnSpc>
                <a:spcPct val="110000"/>
              </a:lnSpc>
              <a:buFont typeface="+mj-lt"/>
              <a:buAutoNum type="arabicPeriod"/>
            </a:pP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입력장치에서 보낸 신호가 컴퓨터에서 해당 키를 인식하는데 걸리는 시간</a:t>
            </a:r>
            <a:endParaRPr lang="en-US" altLang="ko-KR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D0FE74-4A21-CB1E-F113-28ECDA687811}"/>
              </a:ext>
            </a:extLst>
          </p:cNvPr>
          <p:cNvSpPr txBox="1"/>
          <p:nvPr/>
        </p:nvSpPr>
        <p:spPr>
          <a:xfrm>
            <a:off x="1415714" y="2507286"/>
            <a:ext cx="9270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유저가 버튼을 눌러 컴퓨터가 인식한 시간에서 컴퓨터가 일정 시간마다 비트를 내보낸 시간의 차를 지연시간으로 함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CE6AC7B-EE0F-A08E-7068-45910AE6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358" y="3169598"/>
            <a:ext cx="5837284" cy="31914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A6627B-30E7-5FDE-9618-9CED87D501A1}"/>
              </a:ext>
            </a:extLst>
          </p:cNvPr>
          <p:cNvSpPr txBox="1"/>
          <p:nvPr/>
        </p:nvSpPr>
        <p:spPr>
          <a:xfrm>
            <a:off x="4645929" y="6462881"/>
            <a:ext cx="29001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해당 시스템을 통해 구현한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ko-KR" altLang="en-US" sz="11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레이턴시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컨텐츠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endParaRPr lang="ko-KR" altLang="en-US" sz="11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FD8CA18-AA84-DC54-CDEA-4B9EAB3DBBA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443789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 err="1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레이턴시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시스템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2FF522D-E144-8EFB-765A-5E54D50C1A49}"/>
              </a:ext>
            </a:extLst>
          </p:cNvPr>
          <p:cNvCxnSpPr>
            <a:cxnSpLocks/>
          </p:cNvCxnSpPr>
          <p:nvPr/>
        </p:nvCxnSpPr>
        <p:spPr>
          <a:xfrm>
            <a:off x="531395" y="2933241"/>
            <a:ext cx="11129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086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75D39C-B58F-007D-CC0C-9424FEB9A0D6}"/>
              </a:ext>
            </a:extLst>
          </p:cNvPr>
          <p:cNvSpPr txBox="1"/>
          <p:nvPr/>
        </p:nvSpPr>
        <p:spPr>
          <a:xfrm>
            <a:off x="658730" y="819671"/>
            <a:ext cx="1145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캐릭터를 통한 몰입감을 위해 장애물이 다가오지 않고 캐릭터가 직접 배치된 장애물을 향해 달려가도록 구현하자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AE068-4F01-2CA4-D227-2690D7EAEBBD}"/>
              </a:ext>
            </a:extLst>
          </p:cNvPr>
          <p:cNvSpPr txBox="1"/>
          <p:nvPr/>
        </p:nvSpPr>
        <p:spPr>
          <a:xfrm>
            <a:off x="1415714" y="1260884"/>
            <a:ext cx="9059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한 박자에 유니티에서의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칸을 이동하도록 구현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이때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칸은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비트를 의미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6397C6-5FF9-2E95-98B5-B066181E6C1A}"/>
                  </a:ext>
                </a:extLst>
              </p:cNvPr>
              <p:cNvSpPr txBox="1"/>
              <p:nvPr/>
            </p:nvSpPr>
            <p:spPr>
              <a:xfrm>
                <a:off x="1415714" y="1600801"/>
                <a:ext cx="9886767" cy="3984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→ 한 박자는 </a:t>
                </a:r>
                <a:r>
                  <a:rPr lang="en-US" altLang="ko-KR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BPM(Beats Per Minute)</a:t>
                </a:r>
                <a:r>
                  <a:rPr lang="ko-KR" altLang="en-US" sz="1400" dirty="0"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마다 달라지기 때문에 이동 속도는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𝐵𝑃𝑀</m:t>
                        </m:r>
                      </m:num>
                      <m:den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</m:oMath>
                </a14:m>
                <a:endParaRPr lang="en-US" altLang="ko-KR" sz="1400" b="0" dirty="0">
                  <a:latin typeface="에스코어 드림 4 Regular" panose="020B0503030302020204" pitchFamily="34" charset="-12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6397C6-5FF9-2E95-98B5-B066181E6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714" y="1600801"/>
                <a:ext cx="9886767" cy="398442"/>
              </a:xfrm>
              <a:prstGeom prst="rect">
                <a:avLst/>
              </a:prstGeom>
              <a:blipFill>
                <a:blip r:embed="rId2"/>
                <a:stretch>
                  <a:fillRect l="-185" b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C9A6627B-30E7-5FDE-9618-9CED87D501A1}"/>
              </a:ext>
            </a:extLst>
          </p:cNvPr>
          <p:cNvSpPr txBox="1"/>
          <p:nvPr/>
        </p:nvSpPr>
        <p:spPr>
          <a:xfrm>
            <a:off x="3507807" y="6462881"/>
            <a:ext cx="5176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스테이지별 노래의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BPM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따른 이동속도 계산을 위해 구현된 플레이어 스크립트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8A0AD0-F2EF-44BB-A344-05FF089598DA}"/>
              </a:ext>
            </a:extLst>
          </p:cNvPr>
          <p:cNvSpPr txBox="1"/>
          <p:nvPr/>
        </p:nvSpPr>
        <p:spPr>
          <a:xfrm>
            <a:off x="1415714" y="2031383"/>
            <a:ext cx="9270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135bpm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 경우 이동속도는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18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즉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BPM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높아질수록 장애물에 다가가는 플레이어의 이동속도가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빨라짐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E6E1269A-09EC-85D5-E6BA-20B2556CFC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66374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게임 플레이 시스템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94B99B97-DE55-AC23-1166-FAD4D5704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966" y="3187406"/>
            <a:ext cx="8942068" cy="321914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20339DF-BEF8-493A-3B70-BD684423315F}"/>
              </a:ext>
            </a:extLst>
          </p:cNvPr>
          <p:cNvSpPr txBox="1"/>
          <p:nvPr/>
        </p:nvSpPr>
        <p:spPr>
          <a:xfrm>
            <a:off x="1415714" y="2371300"/>
            <a:ext cx="9270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해당 기능 구현으로 플레이어의 장애물과 노래와의 싱크 문제를 해결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45490D-2A63-E1CA-CADE-17321CEE3F5C}"/>
              </a:ext>
            </a:extLst>
          </p:cNvPr>
          <p:cNvCxnSpPr>
            <a:cxnSpLocks/>
          </p:cNvCxnSpPr>
          <p:nvPr/>
        </p:nvCxnSpPr>
        <p:spPr>
          <a:xfrm>
            <a:off x="531395" y="2933241"/>
            <a:ext cx="11129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91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75D39C-B58F-007D-CC0C-9424FEB9A0D6}"/>
              </a:ext>
            </a:extLst>
          </p:cNvPr>
          <p:cNvSpPr txBox="1"/>
          <p:nvPr/>
        </p:nvSpPr>
        <p:spPr>
          <a:xfrm>
            <a:off x="658730" y="819671"/>
            <a:ext cx="1145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기획 핵심 목표였던 쉬운 난이도의 조작법을 위한 장애물과의 상호작용 기능을 구현해보자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AE068-4F01-2CA4-D227-2690D7EAEBBD}"/>
              </a:ext>
            </a:extLst>
          </p:cNvPr>
          <p:cNvSpPr txBox="1"/>
          <p:nvPr/>
        </p:nvSpPr>
        <p:spPr>
          <a:xfrm>
            <a:off x="1415714" y="1260884"/>
            <a:ext cx="999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 방향에 해당하는 버튼을 눌러 해당 방향으로 캐릭터가 위치전환을 하며 배치된 노트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장애물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파괴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6397C6-5FF9-2E95-98B5-B066181E6C1A}"/>
              </a:ext>
            </a:extLst>
          </p:cNvPr>
          <p:cNvSpPr txBox="1"/>
          <p:nvPr/>
        </p:nvSpPr>
        <p:spPr>
          <a:xfrm>
            <a:off x="1415714" y="1600801"/>
            <a:ext cx="9886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가지의 버튼만을 사용하여 게임플레이를 진행하기 때문에 노래에 비해 게임의 난이도가 상당히 낮아짐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8A0AD0-F2EF-44BB-A344-05FF089598DA}"/>
              </a:ext>
            </a:extLst>
          </p:cNvPr>
          <p:cNvSpPr txBox="1"/>
          <p:nvPr/>
        </p:nvSpPr>
        <p:spPr>
          <a:xfrm>
            <a:off x="1415714" y="1935269"/>
            <a:ext cx="9270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노트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장애물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가 플레이어의 공격 판정과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trigger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 공격 버튼을 누르면 장애물 파괴가 가능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E6E1269A-09EC-85D5-E6BA-20B2556CFC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66374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게임 플레이 시스템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E5278-3455-2E2A-1BB1-D1A991F4F575}"/>
              </a:ext>
            </a:extLst>
          </p:cNvPr>
          <p:cNvSpPr txBox="1"/>
          <p:nvPr/>
        </p:nvSpPr>
        <p:spPr>
          <a:xfrm>
            <a:off x="1415714" y="2269737"/>
            <a:ext cx="9270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판정 범위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개를 구현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PERFECT / GREAT / GOOD / MISS</a:t>
            </a:r>
            <a:endParaRPr lang="ko-KR" alt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7A2A0C-D790-4AA1-B0E9-0FFAB5A3DBD2}"/>
              </a:ext>
            </a:extLst>
          </p:cNvPr>
          <p:cNvSpPr txBox="1"/>
          <p:nvPr/>
        </p:nvSpPr>
        <p:spPr>
          <a:xfrm>
            <a:off x="1415714" y="2604205"/>
            <a:ext cx="92709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노트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장애물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개의 판정범위 중 어느 범위에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trigger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되는지에 따라 파괴 시 결과값이 달라짐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C9AC37B-7D75-F900-7B2E-353D2AB7F359}"/>
              </a:ext>
            </a:extLst>
          </p:cNvPr>
          <p:cNvGrpSpPr/>
          <p:nvPr/>
        </p:nvGrpSpPr>
        <p:grpSpPr>
          <a:xfrm>
            <a:off x="1131517" y="3076302"/>
            <a:ext cx="4505196" cy="3598085"/>
            <a:chOff x="1131517" y="3076302"/>
            <a:chExt cx="4505196" cy="359808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A6627B-30E7-5FDE-9618-9CED87D501A1}"/>
                </a:ext>
              </a:extLst>
            </p:cNvPr>
            <p:cNvSpPr txBox="1"/>
            <p:nvPr/>
          </p:nvSpPr>
          <p:spPr>
            <a:xfrm>
              <a:off x="2400512" y="6412777"/>
              <a:ext cx="19672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판정 시스템 구현 기획 이미지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AA0C7E0-D69C-F97D-A46C-6C7FC8830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1517" y="3076302"/>
              <a:ext cx="4505196" cy="322226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FEB283-4ABF-7171-BDD7-182966314EB7}"/>
              </a:ext>
            </a:extLst>
          </p:cNvPr>
          <p:cNvGrpSpPr/>
          <p:nvPr/>
        </p:nvGrpSpPr>
        <p:grpSpPr>
          <a:xfrm>
            <a:off x="7835885" y="3080130"/>
            <a:ext cx="1967205" cy="3594257"/>
            <a:chOff x="7485116" y="3080130"/>
            <a:chExt cx="1967205" cy="359425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AF258A0-1E64-47AD-A04B-276282CEC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1661" y="3080130"/>
              <a:ext cx="1234115" cy="321460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C9AE9D-68D4-FCEA-CD40-951A5C64776C}"/>
                </a:ext>
              </a:extLst>
            </p:cNvPr>
            <p:cNvSpPr txBox="1"/>
            <p:nvPr/>
          </p:nvSpPr>
          <p:spPr>
            <a:xfrm>
              <a:off x="7485116" y="6412777"/>
              <a:ext cx="19672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판정 </a:t>
              </a:r>
              <a:r>
                <a:rPr lang="ko-KR" altLang="en-US" sz="110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시스템 실제 구현 이미지</a:t>
              </a:r>
              <a:endPara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B57AEEC-FB66-C404-CF7D-737E764D2E0B}"/>
              </a:ext>
            </a:extLst>
          </p:cNvPr>
          <p:cNvCxnSpPr>
            <a:cxnSpLocks/>
          </p:cNvCxnSpPr>
          <p:nvPr/>
        </p:nvCxnSpPr>
        <p:spPr>
          <a:xfrm>
            <a:off x="531395" y="2933241"/>
            <a:ext cx="11129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8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F75D39C-B58F-007D-CC0C-9424FEB9A0D6}"/>
              </a:ext>
            </a:extLst>
          </p:cNvPr>
          <p:cNvSpPr txBox="1"/>
          <p:nvPr/>
        </p:nvSpPr>
        <p:spPr>
          <a:xfrm>
            <a:off x="658730" y="819671"/>
            <a:ext cx="11458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3D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그래픽이기에 컨셉에 맞는 스타일의 모델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텍스쳐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리소스를 구하기 어려우니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AI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활용하여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texture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제작해보자</a:t>
            </a:r>
            <a:endParaRPr lang="en-US" altLang="ko-KR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FAE068-4F01-2CA4-D227-2690D7EAEBBD}"/>
              </a:ext>
            </a:extLst>
          </p:cNvPr>
          <p:cNvSpPr txBox="1"/>
          <p:nvPr/>
        </p:nvSpPr>
        <p:spPr>
          <a:xfrm>
            <a:off x="1415714" y="1260884"/>
            <a:ext cx="999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Umodeler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’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활용하여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modeling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가능하게 하는 환경으로 변환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6397C6-5FF9-2E95-98B5-B066181E6C1A}"/>
              </a:ext>
            </a:extLst>
          </p:cNvPr>
          <p:cNvSpPr txBox="1"/>
          <p:nvPr/>
        </p:nvSpPr>
        <p:spPr>
          <a:xfrm>
            <a:off x="1415714" y="1600801"/>
            <a:ext cx="9886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게임 내 필요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model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3ds Max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통해 수정 및 변형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F5B3A3F-944A-E29E-70D1-99B6DEE72A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81363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그래픽 리소스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3E31F2-F63B-24FB-44DE-E924C189EF8D}"/>
              </a:ext>
            </a:extLst>
          </p:cNvPr>
          <p:cNvSpPr txBox="1"/>
          <p:nvPr/>
        </p:nvSpPr>
        <p:spPr>
          <a:xfrm>
            <a:off x="1415714" y="1940718"/>
            <a:ext cx="999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변형된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model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불러와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UV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펼침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ABAE4C-884B-758A-CE95-C2D3FBFA0BB8}"/>
              </a:ext>
            </a:extLst>
          </p:cNvPr>
          <p:cNvSpPr txBox="1"/>
          <p:nvPr/>
        </p:nvSpPr>
        <p:spPr>
          <a:xfrm>
            <a:off x="1415714" y="2280635"/>
            <a:ext cx="999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Stable Diffusion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연동하여 입력된 스타일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(ex. Anime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풍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의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terxture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파일을 펼친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UV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맞춰 생성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F39EF1-FC09-9687-1E9C-D3F993346DB2}"/>
              </a:ext>
            </a:extLst>
          </p:cNvPr>
          <p:cNvSpPr txBox="1"/>
          <p:nvPr/>
        </p:nvSpPr>
        <p:spPr>
          <a:xfrm>
            <a:off x="1415714" y="2625464"/>
            <a:ext cx="99954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완성된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texture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Export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하여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Material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제작 후 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게임의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model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적용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ED59D434-F77A-1EBC-4E28-54AF3AF81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0" b="2473"/>
          <a:stretch/>
        </p:blipFill>
        <p:spPr>
          <a:xfrm>
            <a:off x="1160193" y="3006247"/>
            <a:ext cx="9871614" cy="3331924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BF7AA1-DE27-A6DA-CE92-3F995E754159}"/>
              </a:ext>
            </a:extLst>
          </p:cNvPr>
          <p:cNvSpPr txBox="1"/>
          <p:nvPr/>
        </p:nvSpPr>
        <p:spPr>
          <a:xfrm>
            <a:off x="4275643" y="6412777"/>
            <a:ext cx="36407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에서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AI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활용하여 </a:t>
            </a:r>
            <a:r>
              <a:rPr lang="en-US" altLang="ko-KR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texture</a:t>
            </a:r>
            <a:r>
              <a:rPr lang="ko-KR" altLang="en-US" sz="11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파일을 제작하는 이미지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F09F0FA-4FD4-F9D6-0D07-BD50A926D3B4}"/>
              </a:ext>
            </a:extLst>
          </p:cNvPr>
          <p:cNvCxnSpPr>
            <a:cxnSpLocks/>
          </p:cNvCxnSpPr>
          <p:nvPr/>
        </p:nvCxnSpPr>
        <p:spPr>
          <a:xfrm>
            <a:off x="531395" y="2933241"/>
            <a:ext cx="11129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546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E6F576-4E0E-0F12-7A46-E1A16DA715EC}"/>
              </a:ext>
            </a:extLst>
          </p:cNvPr>
          <p:cNvSpPr txBox="1"/>
          <p:nvPr/>
        </p:nvSpPr>
        <p:spPr>
          <a:xfrm>
            <a:off x="4991373" y="3306099"/>
            <a:ext cx="220925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 정보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F50DD9-7CB5-5C3E-AA7B-874A7B03523F}"/>
              </a:ext>
            </a:extLst>
          </p:cNvPr>
          <p:cNvSpPr txBox="1"/>
          <p:nvPr/>
        </p:nvSpPr>
        <p:spPr>
          <a:xfrm>
            <a:off x="5531584" y="1701176"/>
            <a:ext cx="11288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endParaRPr lang="ko-KR" altLang="en-US" sz="1150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1E16B6D-EB0C-212B-EA9C-546115D6F522}"/>
              </a:ext>
            </a:extLst>
          </p:cNvPr>
          <p:cNvCxnSpPr>
            <a:cxnSpLocks/>
          </p:cNvCxnSpPr>
          <p:nvPr/>
        </p:nvCxnSpPr>
        <p:spPr>
          <a:xfrm>
            <a:off x="4839424" y="4013985"/>
            <a:ext cx="25131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624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5B3A3F-944A-E29E-70D1-99B6DEE72A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81363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개발정보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C957D-5FFD-45E3-D1C2-6F1A93107CEE}"/>
              </a:ext>
            </a:extLst>
          </p:cNvPr>
          <p:cNvSpPr txBox="1"/>
          <p:nvPr/>
        </p:nvSpPr>
        <p:spPr>
          <a:xfrm>
            <a:off x="607595" y="920621"/>
            <a:ext cx="3327706" cy="789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사용 프로그램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Unity, Stable Diffusion, Photoshop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E1348-C131-ABB3-5FE2-58D6C6738BA3}"/>
              </a:ext>
            </a:extLst>
          </p:cNvPr>
          <p:cNvSpPr txBox="1"/>
          <p:nvPr/>
        </p:nvSpPr>
        <p:spPr>
          <a:xfrm>
            <a:off x="7543800" y="998826"/>
            <a:ext cx="354142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구현 내용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6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</a:t>
            </a:r>
            <a:r>
              <a:rPr lang="en-US" altLang="ko-KR" sz="14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endParaRPr lang="en-US" altLang="ko-KR" sz="14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콤보 시스템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판정 시스템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랭크 시스템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레이턴시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비트맵 시스템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 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서버 구현 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</a:t>
            </a:r>
            <a:r>
              <a:rPr lang="en-US" altLang="ko-KR" sz="14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컨텐츠</a:t>
            </a:r>
            <a:endParaRPr lang="en-US" altLang="ko-KR" sz="14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(6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스테이지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레이턴시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컨텐츠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en-US" altLang="ko-KR" sz="12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Diegetic UI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방식의 </a:t>
            </a:r>
            <a:r>
              <a:rPr lang="en-US" altLang="ko-KR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12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이동</a:t>
            </a:r>
            <a:endParaRPr lang="en-US" altLang="ko-KR" sz="14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87312"/>
            <a:endParaRPr lang="en-US" altLang="ko-KR" sz="14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</a:t>
            </a:r>
            <a:r>
              <a:rPr lang="en-US" altLang="ko-KR" sz="14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기능</a:t>
            </a:r>
            <a:endParaRPr lang="en-US" altLang="ko-KR" sz="14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멀티플랫폼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(PC, 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모바일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콘솔기기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진동 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on/off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기능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로컬라이징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영어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한글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  <a:p>
            <a:endParaRPr lang="en-US" altLang="ko-KR" sz="14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</a:t>
            </a:r>
            <a:r>
              <a:rPr lang="en-US" altLang="ko-KR" sz="14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사운드</a:t>
            </a:r>
            <a:endParaRPr lang="en-US" altLang="ko-KR" sz="14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</a:t>
            </a: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씬 별 배경음악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en-US" altLang="ko-KR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</a:t>
            </a: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 스테이지 음악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342900" indent="-255588">
              <a:buFont typeface="+mj-lt"/>
              <a:buAutoNum type="arabicPeriod"/>
            </a:pPr>
            <a:r>
              <a:rPr lang="ko-KR" altLang="en-US" sz="1200" kern="0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버튼 입력 씬 진입 등의 효과음</a:t>
            </a:r>
            <a:endParaRPr lang="en-US" altLang="ko-KR" sz="1200" kern="0" dirty="0">
              <a:solidFill>
                <a:srgbClr val="000000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8D9F6-B70A-F6BF-ABBD-8B5823B152DC}"/>
              </a:ext>
            </a:extLst>
          </p:cNvPr>
          <p:cNvSpPr txBox="1"/>
          <p:nvPr/>
        </p:nvSpPr>
        <p:spPr>
          <a:xfrm>
            <a:off x="607595" y="4173056"/>
            <a:ext cx="6383776" cy="1718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팀원 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박준기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팀장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 내용 문서화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레벨 디자인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사운드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배경음악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이펙트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이민규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비트맵 시스템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레이턴시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한상현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비트맵 변환 프로그램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),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아트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배경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,UI)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kern="0" spc="0" dirty="0" err="1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허태균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</a:t>
            </a:r>
            <a:r>
              <a:rPr lang="en-US" altLang="ko-KR" sz="1400" kern="0" spc="0" dirty="0">
                <a:solidFill>
                  <a:srgbClr val="000000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(UI, DB)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8A070-074B-49E6-748E-67FBF3F425F0}"/>
              </a:ext>
            </a:extLst>
          </p:cNvPr>
          <p:cNvSpPr txBox="1"/>
          <p:nvPr/>
        </p:nvSpPr>
        <p:spPr>
          <a:xfrm>
            <a:off x="607595" y="2569822"/>
            <a:ext cx="6104106" cy="789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제작기간</a:t>
            </a:r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개월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70880F7-7172-EA94-042D-DC8145B77B58}"/>
              </a:ext>
            </a:extLst>
          </p:cNvPr>
          <p:cNvCxnSpPr>
            <a:cxnSpLocks/>
          </p:cNvCxnSpPr>
          <p:nvPr/>
        </p:nvCxnSpPr>
        <p:spPr>
          <a:xfrm>
            <a:off x="607595" y="974558"/>
            <a:ext cx="62684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CF2F95-948B-4BCB-1A17-CF69B09AA7B4}"/>
              </a:ext>
            </a:extLst>
          </p:cNvPr>
          <p:cNvCxnSpPr>
            <a:cxnSpLocks/>
          </p:cNvCxnSpPr>
          <p:nvPr/>
        </p:nvCxnSpPr>
        <p:spPr>
          <a:xfrm>
            <a:off x="607595" y="2622884"/>
            <a:ext cx="62684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71E20F8-189C-6B2C-4542-9A45E1CF61F2}"/>
              </a:ext>
            </a:extLst>
          </p:cNvPr>
          <p:cNvCxnSpPr>
            <a:cxnSpLocks/>
          </p:cNvCxnSpPr>
          <p:nvPr/>
        </p:nvCxnSpPr>
        <p:spPr>
          <a:xfrm>
            <a:off x="607595" y="4231054"/>
            <a:ext cx="62684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F825D1C-3FCB-D807-89D8-69D7CA12B46C}"/>
              </a:ext>
            </a:extLst>
          </p:cNvPr>
          <p:cNvCxnSpPr>
            <a:cxnSpLocks/>
          </p:cNvCxnSpPr>
          <p:nvPr/>
        </p:nvCxnSpPr>
        <p:spPr>
          <a:xfrm>
            <a:off x="7543800" y="974558"/>
            <a:ext cx="3392905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60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B5C01-40BB-C3CB-36D8-DD072B77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9599"/>
            <a:ext cx="10515600" cy="6118802"/>
          </a:xfrm>
        </p:spPr>
        <p:txBody>
          <a:bodyPr/>
          <a:lstStyle/>
          <a:p>
            <a:pPr algn="ctr"/>
            <a:r>
              <a:rPr lang="ko-KR" altLang="en-US" sz="80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감사합니다</a:t>
            </a:r>
            <a:endParaRPr lang="ko-KR" altLang="en-US" b="1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376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4CDF1-A9FD-6AB6-248E-5BC2B548F92F}"/>
              </a:ext>
            </a:extLst>
          </p:cNvPr>
          <p:cNvSpPr txBox="1"/>
          <p:nvPr/>
        </p:nvSpPr>
        <p:spPr>
          <a:xfrm>
            <a:off x="5426994" y="1441952"/>
            <a:ext cx="1334961" cy="663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+mj-cs"/>
              </a:rPr>
              <a:t>목차</a:t>
            </a:r>
            <a:endParaRPr lang="en-US" altLang="ko-KR" sz="4000" dirty="0">
              <a:latin typeface="에스코어 드림 8 Heavy" panose="020B0903030302020204" pitchFamily="34" charset="-127"/>
              <a:ea typeface="에스코어 드림 8 Heavy" panose="020B0903030302020204" pitchFamily="34" charset="-127"/>
              <a:cs typeface="+mj-cs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FA80AB7-3D7F-9239-D173-1F0FBAC752AE}"/>
              </a:ext>
            </a:extLst>
          </p:cNvPr>
          <p:cNvGrpSpPr/>
          <p:nvPr/>
        </p:nvGrpSpPr>
        <p:grpSpPr>
          <a:xfrm>
            <a:off x="2803744" y="2881257"/>
            <a:ext cx="1247457" cy="1046441"/>
            <a:chOff x="2894820" y="2989848"/>
            <a:chExt cx="1247457" cy="10464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01C1AE-3E02-6664-955D-D5160269A038}"/>
                </a:ext>
              </a:extLst>
            </p:cNvPr>
            <p:cNvSpPr txBox="1"/>
            <p:nvPr/>
          </p:nvSpPr>
          <p:spPr>
            <a:xfrm>
              <a:off x="3097600" y="2989848"/>
              <a:ext cx="841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01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FFFCB32-B0ED-966A-1CBC-C19E570E3FB6}"/>
                </a:ext>
              </a:extLst>
            </p:cNvPr>
            <p:cNvSpPr txBox="1"/>
            <p:nvPr/>
          </p:nvSpPr>
          <p:spPr>
            <a:xfrm>
              <a:off x="2894820" y="3636179"/>
              <a:ext cx="1247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 소개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4FD73E0-6C85-821F-C0DA-1E59EC0989B6}"/>
              </a:ext>
            </a:extLst>
          </p:cNvPr>
          <p:cNvGrpSpPr/>
          <p:nvPr/>
        </p:nvGrpSpPr>
        <p:grpSpPr>
          <a:xfrm>
            <a:off x="5390125" y="2881257"/>
            <a:ext cx="1494320" cy="1046441"/>
            <a:chOff x="5392460" y="2989848"/>
            <a:chExt cx="1494320" cy="104644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64DE863-2036-A068-A7F5-E1F1438B2436}"/>
                </a:ext>
              </a:extLst>
            </p:cNvPr>
            <p:cNvSpPr txBox="1"/>
            <p:nvPr/>
          </p:nvSpPr>
          <p:spPr>
            <a:xfrm>
              <a:off x="5718670" y="2989848"/>
              <a:ext cx="841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4D1E8DC-9406-3F1F-5977-B2C362381477}"/>
                </a:ext>
              </a:extLst>
            </p:cNvPr>
            <p:cNvSpPr txBox="1"/>
            <p:nvPr/>
          </p:nvSpPr>
          <p:spPr>
            <a:xfrm>
              <a:off x="5392460" y="3636179"/>
              <a:ext cx="1494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구현 시스템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502542C-6E17-C393-59DF-219540EBC025}"/>
              </a:ext>
            </a:extLst>
          </p:cNvPr>
          <p:cNvGrpSpPr/>
          <p:nvPr/>
        </p:nvGrpSpPr>
        <p:grpSpPr>
          <a:xfrm>
            <a:off x="8223370" y="2881257"/>
            <a:ext cx="1247457" cy="1046441"/>
            <a:chOff x="8347601" y="2989848"/>
            <a:chExt cx="1247457" cy="104644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36B58A-0A57-92A1-2B99-BB752EEA02C2}"/>
                </a:ext>
              </a:extLst>
            </p:cNvPr>
            <p:cNvSpPr txBox="1"/>
            <p:nvPr/>
          </p:nvSpPr>
          <p:spPr>
            <a:xfrm>
              <a:off x="8550381" y="2989848"/>
              <a:ext cx="84189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000" dirty="0"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03</a:t>
              </a:r>
              <a:endParaRPr lang="ko-KR" altLang="en-US" sz="20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9581A3D-3FA6-CA1C-6E39-BFFB98638E9B}"/>
                </a:ext>
              </a:extLst>
            </p:cNvPr>
            <p:cNvSpPr txBox="1"/>
            <p:nvPr/>
          </p:nvSpPr>
          <p:spPr>
            <a:xfrm>
              <a:off x="8347601" y="3636179"/>
              <a:ext cx="1247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개발 정보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FD5144A-24BB-68D3-8860-61E8BB1F06B2}"/>
              </a:ext>
            </a:extLst>
          </p:cNvPr>
          <p:cNvSpPr txBox="1"/>
          <p:nvPr/>
        </p:nvSpPr>
        <p:spPr>
          <a:xfrm>
            <a:off x="2985845" y="4047622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기획의도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D1BE7F-E13A-8C4B-0ADF-F154B5562215}"/>
              </a:ext>
            </a:extLst>
          </p:cNvPr>
          <p:cNvSpPr txBox="1"/>
          <p:nvPr/>
        </p:nvSpPr>
        <p:spPr>
          <a:xfrm>
            <a:off x="2985846" y="4374843"/>
            <a:ext cx="877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데모영상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8ABD678-593A-E3CB-9FA6-121B825B72E9}"/>
              </a:ext>
            </a:extLst>
          </p:cNvPr>
          <p:cNvSpPr txBox="1"/>
          <p:nvPr/>
        </p:nvSpPr>
        <p:spPr>
          <a:xfrm>
            <a:off x="5673856" y="4047622"/>
            <a:ext cx="926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C0AF079-8381-3501-6F34-490FE412E2AB}"/>
              </a:ext>
            </a:extLst>
          </p:cNvPr>
          <p:cNvSpPr txBox="1"/>
          <p:nvPr/>
        </p:nvSpPr>
        <p:spPr>
          <a:xfrm>
            <a:off x="5499131" y="4374843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비트맵 시스템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C60A2D-80CE-A98A-8B31-07B1D8CCF9A0}"/>
              </a:ext>
            </a:extLst>
          </p:cNvPr>
          <p:cNvSpPr txBox="1"/>
          <p:nvPr/>
        </p:nvSpPr>
        <p:spPr>
          <a:xfrm>
            <a:off x="5412567" y="4703428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레이턴시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시스템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8C51C6-CD5D-BC74-6C28-F9072C89CDD3}"/>
              </a:ext>
            </a:extLst>
          </p:cNvPr>
          <p:cNvSpPr txBox="1"/>
          <p:nvPr/>
        </p:nvSpPr>
        <p:spPr>
          <a:xfrm>
            <a:off x="5386119" y="5028331"/>
            <a:ext cx="1502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플레이 구현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7C913A-AE06-66FA-61BA-96C6515F01D9}"/>
              </a:ext>
            </a:extLst>
          </p:cNvPr>
          <p:cNvSpPr txBox="1"/>
          <p:nvPr/>
        </p:nvSpPr>
        <p:spPr>
          <a:xfrm>
            <a:off x="5499129" y="5352426"/>
            <a:ext cx="12763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그래픽 리소스</a:t>
            </a:r>
          </a:p>
        </p:txBody>
      </p:sp>
    </p:spTree>
    <p:extLst>
      <p:ext uri="{BB962C8B-B14F-4D97-AF65-F5344CB8AC3E}">
        <p14:creationId xmlns:p14="http://schemas.microsoft.com/office/powerpoint/2010/main" val="861446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83A0D-6D5D-D460-983B-3C2A3FF8AD8C}"/>
              </a:ext>
            </a:extLst>
          </p:cNvPr>
          <p:cNvSpPr txBox="1"/>
          <p:nvPr/>
        </p:nvSpPr>
        <p:spPr>
          <a:xfrm>
            <a:off x="4991373" y="3306099"/>
            <a:ext cx="2209259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게임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0905E-FD5B-37DF-3286-CC1D1C6DDAA8}"/>
              </a:ext>
            </a:extLst>
          </p:cNvPr>
          <p:cNvSpPr txBox="1"/>
          <p:nvPr/>
        </p:nvSpPr>
        <p:spPr>
          <a:xfrm>
            <a:off x="5524370" y="1701176"/>
            <a:ext cx="114326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</a:t>
            </a:r>
            <a:endParaRPr lang="ko-KR" altLang="en-US" sz="1150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649BB0-80A9-3E9B-0410-FE46510ED9D7}"/>
              </a:ext>
            </a:extLst>
          </p:cNvPr>
          <p:cNvCxnSpPr>
            <a:cxnSpLocks/>
          </p:cNvCxnSpPr>
          <p:nvPr/>
        </p:nvCxnSpPr>
        <p:spPr>
          <a:xfrm>
            <a:off x="4839424" y="4013985"/>
            <a:ext cx="25131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993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F1D49-9D1A-34BA-D396-C56106B65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32811" cy="355941"/>
          </a:xfrm>
        </p:spPr>
        <p:txBody>
          <a:bodyPr>
            <a:no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의도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09EC30B8-366A-3062-3C5E-D3B1F23A6D2B}"/>
              </a:ext>
            </a:extLst>
          </p:cNvPr>
          <p:cNvSpPr txBox="1">
            <a:spLocks/>
          </p:cNvSpPr>
          <p:nvPr/>
        </p:nvSpPr>
        <p:spPr>
          <a:xfrm>
            <a:off x="433755" y="5011154"/>
            <a:ext cx="11324490" cy="1025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기획 의도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카메라라는 컨셉과 쉬운 조작법을 통해 접근성을 낮춰 </a:t>
            </a:r>
            <a:r>
              <a:rPr lang="ko-KR" altLang="en-US" sz="16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다앙한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유저들이 쉽게 즐길 수 있는 캐주얼한 리듬게임을 만들어 보자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C32DDCE-5802-4FA9-8F04-67F1F04A3921}"/>
              </a:ext>
            </a:extLst>
          </p:cNvPr>
          <p:cNvGrpSpPr/>
          <p:nvPr/>
        </p:nvGrpSpPr>
        <p:grpSpPr>
          <a:xfrm>
            <a:off x="1626304" y="1306187"/>
            <a:ext cx="2399928" cy="2789776"/>
            <a:chOff x="2065902" y="2307732"/>
            <a:chExt cx="1943872" cy="2259638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A836253D-D6D2-4836-A9DE-B6500FAD4899}"/>
                </a:ext>
              </a:extLst>
            </p:cNvPr>
            <p:cNvSpPr/>
            <p:nvPr/>
          </p:nvSpPr>
          <p:spPr>
            <a:xfrm>
              <a:off x="2426308" y="2307732"/>
              <a:ext cx="1223060" cy="1223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8" name="TextBox 37">
              <a:extLst>
                <a:ext uri="{FF2B5EF4-FFF2-40B4-BE49-F238E27FC236}">
                  <a16:creationId xmlns:a16="http://schemas.microsoft.com/office/drawing/2014/main" id="{38DC1554-B6CE-4814-B293-5F436CA7087F}"/>
                </a:ext>
              </a:extLst>
            </p:cNvPr>
            <p:cNvSpPr txBox="1"/>
            <p:nvPr/>
          </p:nvSpPr>
          <p:spPr>
            <a:xfrm>
              <a:off x="2793071" y="3734319"/>
              <a:ext cx="489533" cy="21641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난이도</a:t>
              </a:r>
            </a:p>
          </p:txBody>
        </p:sp>
        <p:sp>
          <p:nvSpPr>
            <p:cNvPr id="129" name="TextBox 38">
              <a:extLst>
                <a:ext uri="{FF2B5EF4-FFF2-40B4-BE49-F238E27FC236}">
                  <a16:creationId xmlns:a16="http://schemas.microsoft.com/office/drawing/2014/main" id="{E31F8EE5-1C35-4DB7-9E16-8EE8FBBF7E67}"/>
                </a:ext>
              </a:extLst>
            </p:cNvPr>
            <p:cNvSpPr txBox="1"/>
            <p:nvPr/>
          </p:nvSpPr>
          <p:spPr>
            <a:xfrm>
              <a:off x="2065902" y="4059134"/>
              <a:ext cx="1943872" cy="508236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en-US" altLang="ko-KR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2</a:t>
              </a: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가지 버튼을 사용하는 쉬운 조작법</a:t>
              </a:r>
              <a:endPara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endPara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짧고 반복적인 노래를 사용한 쉬운 레벨디자인</a:t>
              </a:r>
            </a:p>
          </p:txBody>
        </p:sp>
        <p:pic>
          <p:nvPicPr>
            <p:cNvPr id="130" name="그래픽 2" descr="게임 컨트롤러 단색으로 채워진">
              <a:extLst>
                <a:ext uri="{FF2B5EF4-FFF2-40B4-BE49-F238E27FC236}">
                  <a16:creationId xmlns:a16="http://schemas.microsoft.com/office/drawing/2014/main" id="{BC7F8EB6-8E37-4DBC-9981-12213AD4D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45649" y="2507763"/>
              <a:ext cx="784376" cy="784376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A62289EE-B017-4FE5-B189-BE68958567C5}"/>
              </a:ext>
            </a:extLst>
          </p:cNvPr>
          <p:cNvGrpSpPr/>
          <p:nvPr/>
        </p:nvGrpSpPr>
        <p:grpSpPr>
          <a:xfrm>
            <a:off x="4813324" y="1306187"/>
            <a:ext cx="2565352" cy="3000088"/>
            <a:chOff x="6114557" y="2307732"/>
            <a:chExt cx="2077862" cy="2429986"/>
          </a:xfrm>
        </p:grpSpPr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9F3886ED-6685-45A2-A147-DB84E6A8A18F}"/>
                </a:ext>
              </a:extLst>
            </p:cNvPr>
            <p:cNvSpPr/>
            <p:nvPr/>
          </p:nvSpPr>
          <p:spPr>
            <a:xfrm>
              <a:off x="6541958" y="2307732"/>
              <a:ext cx="1223060" cy="1223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20" name="TextBox 45">
              <a:extLst>
                <a:ext uri="{FF2B5EF4-FFF2-40B4-BE49-F238E27FC236}">
                  <a16:creationId xmlns:a16="http://schemas.microsoft.com/office/drawing/2014/main" id="{577408AD-3DA2-4CA4-B6D9-D8DE34F65392}"/>
                </a:ext>
              </a:extLst>
            </p:cNvPr>
            <p:cNvSpPr txBox="1"/>
            <p:nvPr/>
          </p:nvSpPr>
          <p:spPr>
            <a:xfrm>
              <a:off x="6760056" y="3734319"/>
              <a:ext cx="786863" cy="21641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카메라 컨셉</a:t>
              </a:r>
            </a:p>
          </p:txBody>
        </p:sp>
        <p:sp>
          <p:nvSpPr>
            <p:cNvPr id="121" name="TextBox 41">
              <a:extLst>
                <a:ext uri="{FF2B5EF4-FFF2-40B4-BE49-F238E27FC236}">
                  <a16:creationId xmlns:a16="http://schemas.microsoft.com/office/drawing/2014/main" id="{ED51CB9C-6DBD-4F2C-BF78-F56DED7DD271}"/>
                </a:ext>
              </a:extLst>
            </p:cNvPr>
            <p:cNvSpPr txBox="1"/>
            <p:nvPr/>
          </p:nvSpPr>
          <p:spPr>
            <a:xfrm>
              <a:off x="6114557" y="4059133"/>
              <a:ext cx="2077862" cy="67858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우리에게 익숙한 카메라라는 소재를 사용</a:t>
              </a:r>
              <a:endPara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endPara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사진과 카메라를 통한 리듬게임으로 </a:t>
              </a:r>
              <a:endPara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기존의 </a:t>
              </a:r>
              <a:r>
                <a:rPr lang="ko-KR" altLang="en-US" sz="1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매니악한</a:t>
              </a: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컨셉에서 벗어남 </a:t>
              </a:r>
            </a:p>
          </p:txBody>
        </p:sp>
        <p:pic>
          <p:nvPicPr>
            <p:cNvPr id="122" name="그래픽 9" descr="카메라 단색으로 채워진">
              <a:extLst>
                <a:ext uri="{FF2B5EF4-FFF2-40B4-BE49-F238E27FC236}">
                  <a16:creationId xmlns:a16="http://schemas.microsoft.com/office/drawing/2014/main" id="{D76CA6E6-563F-46BA-A0F4-1374171F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761300" y="2527074"/>
              <a:ext cx="784376" cy="784376"/>
            </a:xfrm>
            <a:prstGeom prst="rect">
              <a:avLst/>
            </a:prstGeom>
          </p:spPr>
        </p:pic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A46514A-5039-4BF3-B3DC-FEA1FCE49F88}"/>
              </a:ext>
            </a:extLst>
          </p:cNvPr>
          <p:cNvGrpSpPr/>
          <p:nvPr/>
        </p:nvGrpSpPr>
        <p:grpSpPr>
          <a:xfrm>
            <a:off x="8165768" y="1306187"/>
            <a:ext cx="2659208" cy="3000091"/>
            <a:chOff x="8105797" y="2307732"/>
            <a:chExt cx="2153882" cy="2429987"/>
          </a:xfrm>
        </p:grpSpPr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F1A9447F-2910-4C19-AEA1-5A0A21FE8664}"/>
                </a:ext>
              </a:extLst>
            </p:cNvPr>
            <p:cNvSpPr/>
            <p:nvPr/>
          </p:nvSpPr>
          <p:spPr>
            <a:xfrm>
              <a:off x="8571208" y="2307732"/>
              <a:ext cx="1223060" cy="12230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116" name="TextBox 48">
              <a:extLst>
                <a:ext uri="{FF2B5EF4-FFF2-40B4-BE49-F238E27FC236}">
                  <a16:creationId xmlns:a16="http://schemas.microsoft.com/office/drawing/2014/main" id="{53CEE78F-38F2-4094-9FDB-D945FCD10645}"/>
                </a:ext>
              </a:extLst>
            </p:cNvPr>
            <p:cNvSpPr txBox="1"/>
            <p:nvPr/>
          </p:nvSpPr>
          <p:spPr>
            <a:xfrm>
              <a:off x="8937971" y="3734320"/>
              <a:ext cx="489533" cy="216411"/>
            </a:xfrm>
            <a:prstGeom prst="rect">
              <a:avLst/>
            </a:prstGeom>
            <a:noFill/>
          </p:spPr>
          <p:txBody>
            <a:bodyPr wrap="non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캐릭터</a:t>
              </a:r>
            </a:p>
          </p:txBody>
        </p:sp>
        <p:sp>
          <p:nvSpPr>
            <p:cNvPr id="117" name="TextBox 42">
              <a:extLst>
                <a:ext uri="{FF2B5EF4-FFF2-40B4-BE49-F238E27FC236}">
                  <a16:creationId xmlns:a16="http://schemas.microsoft.com/office/drawing/2014/main" id="{D8BB3F91-FB9F-4644-81B3-F1F17FB0C968}"/>
                </a:ext>
              </a:extLst>
            </p:cNvPr>
            <p:cNvSpPr txBox="1"/>
            <p:nvPr/>
          </p:nvSpPr>
          <p:spPr>
            <a:xfrm>
              <a:off x="8105797" y="4059134"/>
              <a:ext cx="2153882" cy="678585"/>
            </a:xfrm>
            <a:prstGeom prst="rect">
              <a:avLst/>
            </a:prstGeom>
            <a:noFill/>
          </p:spPr>
          <p:txBody>
            <a:bodyPr wrap="square" lIns="54000" tIns="18000" rIns="54000" bIns="1800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캐릭터를 강조함으로써 게임의 </a:t>
              </a:r>
              <a:r>
                <a:rPr lang="ko-KR" altLang="en-US" sz="1000" spc="-8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몰입감</a:t>
              </a: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제공</a:t>
              </a:r>
              <a:endPara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endPara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캐릭터를 통한 직접 조작으로 </a:t>
              </a:r>
              <a:endPara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  <a:p>
              <a:pPr algn="ctr">
                <a:lnSpc>
                  <a:spcPct val="120000"/>
                </a:lnSpc>
                <a:spcAft>
                  <a:spcPts val="200"/>
                </a:spcAft>
              </a:pPr>
              <a:r>
                <a:rPr lang="ko-KR" altLang="en-US" sz="10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게임플레이의 타격감을 제공 </a:t>
              </a:r>
              <a:endParaRPr lang="en-US" altLang="ko-KR" sz="10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pic>
          <p:nvPicPr>
            <p:cNvPr id="118" name="그래픽 11" descr="작도 단색으로 채워진">
              <a:extLst>
                <a:ext uri="{FF2B5EF4-FFF2-40B4-BE49-F238E27FC236}">
                  <a16:creationId xmlns:a16="http://schemas.microsoft.com/office/drawing/2014/main" id="{80848A1F-354A-4E25-ABA6-D29D513E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790046" y="2507763"/>
              <a:ext cx="785385" cy="785382"/>
            </a:xfrm>
            <a:prstGeom prst="rect">
              <a:avLst/>
            </a:prstGeom>
          </p:spPr>
        </p:pic>
      </p:grp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A692A0E7-00DD-D42C-6658-F4EB52F05028}"/>
              </a:ext>
            </a:extLst>
          </p:cNvPr>
          <p:cNvCxnSpPr>
            <a:cxnSpLocks/>
          </p:cNvCxnSpPr>
          <p:nvPr/>
        </p:nvCxnSpPr>
        <p:spPr>
          <a:xfrm>
            <a:off x="531395" y="5459873"/>
            <a:ext cx="11129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189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C5DD8F-7947-FE2D-EC8D-82FD2C2DC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471" y="5996378"/>
            <a:ext cx="8023058" cy="1011361"/>
          </a:xfrm>
        </p:spPr>
        <p:txBody>
          <a:bodyPr>
            <a:normAutofit/>
          </a:bodyPr>
          <a:lstStyle/>
          <a:p>
            <a:pPr algn="ctr"/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게임 목표 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사진에 직접 들어가 그 순간의 분위기를 느껴보자</a:t>
            </a:r>
            <a:r>
              <a:rPr lang="en-US" altLang="ko-KR" sz="18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  <a:endParaRPr lang="ko-KR" altLang="en-US" sz="18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KakaoTalk_20231219_002230164">
            <a:hlinkClick r:id="" action="ppaction://media"/>
            <a:extLst>
              <a:ext uri="{FF2B5EF4-FFF2-40B4-BE49-F238E27FC236}">
                <a16:creationId xmlns:a16="http://schemas.microsoft.com/office/drawing/2014/main" id="{CD18A6F1-791B-A845-F4C4-F43BDA7207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5054" y="355941"/>
            <a:ext cx="10009858" cy="5630418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390DBAEF-C4D5-A6A3-8240-048A01694E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2811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기획 의도</a:t>
            </a:r>
            <a:endParaRPr lang="ko-KR" altLang="en-US" sz="1400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16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757D47-10F6-A3F6-D3C9-48B33714DEFD}"/>
              </a:ext>
            </a:extLst>
          </p:cNvPr>
          <p:cNvSpPr txBox="1"/>
          <p:nvPr/>
        </p:nvSpPr>
        <p:spPr>
          <a:xfrm>
            <a:off x="4754930" y="3306099"/>
            <a:ext cx="2682146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구현 시스템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41A92-E43A-D24B-4F59-2A136F3B06A8}"/>
              </a:ext>
            </a:extLst>
          </p:cNvPr>
          <p:cNvSpPr txBox="1"/>
          <p:nvPr/>
        </p:nvSpPr>
        <p:spPr>
          <a:xfrm>
            <a:off x="5531584" y="1701176"/>
            <a:ext cx="11288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endParaRPr lang="ko-KR" altLang="en-US" sz="11500" dirty="0">
              <a:ln>
                <a:solidFill>
                  <a:schemeClr val="accent1">
                    <a:alpha val="0"/>
                  </a:schemeClr>
                </a:solidFill>
              </a:ln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6D0D47F-C186-6446-CDF8-EE7CDA7CF009}"/>
              </a:ext>
            </a:extLst>
          </p:cNvPr>
          <p:cNvCxnSpPr>
            <a:cxnSpLocks/>
          </p:cNvCxnSpPr>
          <p:nvPr/>
        </p:nvCxnSpPr>
        <p:spPr>
          <a:xfrm>
            <a:off x="4839424" y="4013985"/>
            <a:ext cx="251315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71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2FF415-BAA0-AFA1-8200-30E0E1FE694A}"/>
              </a:ext>
            </a:extLst>
          </p:cNvPr>
          <p:cNvSpPr txBox="1"/>
          <p:nvPr/>
        </p:nvSpPr>
        <p:spPr>
          <a:xfrm>
            <a:off x="658729" y="819671"/>
            <a:ext cx="10407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카메라 컨셉의 캐릭터를 기획 의도의 핵심 요소로 설정했는데 이를 게임 플레이에만 보여주기에는 아쉽다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EB191A0-DF05-509F-7C54-44812431C5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2811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UI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E6774-E814-DB43-6D16-B378A6E35E76}"/>
              </a:ext>
            </a:extLst>
          </p:cNvPr>
          <p:cNvSpPr txBox="1"/>
          <p:nvPr/>
        </p:nvSpPr>
        <p:spPr>
          <a:xfrm>
            <a:off x="1415714" y="1260884"/>
            <a:ext cx="9059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ko-KR" altLang="en-US" sz="1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게임 캐릭터가 실제로 조작할 수 있는 것처럼 들리며 반응하는 인터페이스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인 </a:t>
            </a:r>
            <a:r>
              <a:rPr lang="en-US" altLang="ko-KR" sz="1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Diegetic UI </a:t>
            </a:r>
            <a:r>
              <a:rPr lang="ko-KR" altLang="en-US" sz="1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방식을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차용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88525A-E46F-2C90-7391-C757900DB62F}"/>
              </a:ext>
            </a:extLst>
          </p:cNvPr>
          <p:cNvSpPr txBox="1"/>
          <p:nvPr/>
        </p:nvSpPr>
        <p:spPr>
          <a:xfrm>
            <a:off x="1415715" y="1665462"/>
            <a:ext cx="86186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설정창을 제외한 모든 상호작용을 캐릭터를 직접 조작하여 이뤄지도록 설정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4A62F8-07AF-4F2F-E9DB-6CBCA86871D5}"/>
              </a:ext>
            </a:extLst>
          </p:cNvPr>
          <p:cNvSpPr txBox="1"/>
          <p:nvPr/>
        </p:nvSpPr>
        <p:spPr>
          <a:xfrm>
            <a:off x="1415714" y="2072880"/>
            <a:ext cx="10097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메인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플레이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레이턴시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컨텐츠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상점 등을 캐릭터를 직접 이동시켜 사진과 그 사진 속 이야기라는 요소에 몰입할 수 있도록 기획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DCF3F18-E247-EFDA-3A77-28D3D78491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74" b="14342"/>
          <a:stretch/>
        </p:blipFill>
        <p:spPr>
          <a:xfrm>
            <a:off x="1862239" y="3052153"/>
            <a:ext cx="8467520" cy="33122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8430D7-6B7E-2AD5-23D3-4D992682213A}"/>
              </a:ext>
            </a:extLst>
          </p:cNvPr>
          <p:cNvSpPr txBox="1"/>
          <p:nvPr/>
        </p:nvSpPr>
        <p:spPr>
          <a:xfrm>
            <a:off x="4068040" y="6483274"/>
            <a:ext cx="40559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캐릭터를 직접 움직여 스테이지에 들어가는 형식의 </a:t>
            </a:r>
            <a:r>
              <a:rPr lang="en-US" altLang="ko-KR" sz="1100" dirty="0"/>
              <a:t>UI </a:t>
            </a:r>
            <a:r>
              <a:rPr lang="ko-KR" altLang="en-US" sz="1100" dirty="0"/>
              <a:t>디자인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2E9C669-F774-F3F0-DCAF-455947F1ABFB}"/>
              </a:ext>
            </a:extLst>
          </p:cNvPr>
          <p:cNvCxnSpPr>
            <a:cxnSpLocks/>
          </p:cNvCxnSpPr>
          <p:nvPr/>
        </p:nvCxnSpPr>
        <p:spPr>
          <a:xfrm>
            <a:off x="531395" y="2933241"/>
            <a:ext cx="11129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30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FEB191A0-DF05-509F-7C54-44812431C55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32811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UI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시스템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38D84-6428-562D-8F6D-203CEDDE0E1D}"/>
              </a:ext>
            </a:extLst>
          </p:cNvPr>
          <p:cNvSpPr txBox="1"/>
          <p:nvPr/>
        </p:nvSpPr>
        <p:spPr>
          <a:xfrm>
            <a:off x="658729" y="825808"/>
            <a:ext cx="11174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en-US" altLang="ko-KR" sz="16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Diegetic UI </a:t>
            </a:r>
            <a:r>
              <a:rPr lang="ko-KR" altLang="en-US" sz="16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방식은 조작 횟수가 많아지면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유저의 편의성이 떨어지니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구성하여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시스템의 편의성을 높이자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D4EFD-0AC0-8A3D-014A-034F49A0C258}"/>
              </a:ext>
            </a:extLst>
          </p:cNvPr>
          <p:cNvSpPr txBox="1"/>
          <p:nvPr/>
        </p:nvSpPr>
        <p:spPr>
          <a:xfrm>
            <a:off x="1415714" y="1267021"/>
            <a:ext cx="9059995" cy="702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게임 내부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구현하여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차적으로 게임 데이터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최근 플레이 스테이지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콤보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스코어 등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를 저장한 후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 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Json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으로 만든 외부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차로 저장하여 해당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주소값을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언제든 게임 데이터를 불러올 수 있도록 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E79832-257C-FA76-CC59-434250AC2A44}"/>
              </a:ext>
            </a:extLst>
          </p:cNvPr>
          <p:cNvSpPr txBox="1"/>
          <p:nvPr/>
        </p:nvSpPr>
        <p:spPr>
          <a:xfrm>
            <a:off x="1415714" y="2053712"/>
            <a:ext cx="87531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구현한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DB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값을 이용해 각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UI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별 이동 시 유저가 최근 플레이한 스테이지와 모드로 즉시 이동 할 수 있도록 구현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797DF8-A958-A045-1556-0EE0E1A1F7A2}"/>
              </a:ext>
            </a:extLst>
          </p:cNvPr>
          <p:cNvSpPr txBox="1"/>
          <p:nvPr/>
        </p:nvSpPr>
        <p:spPr>
          <a:xfrm>
            <a:off x="2431375" y="6471000"/>
            <a:ext cx="7329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/>
              <a:t>게임 플레이에 필요한 요소에 맞는 </a:t>
            </a:r>
            <a:r>
              <a:rPr lang="en-US" altLang="ko-KR" sz="1100" dirty="0"/>
              <a:t>DB</a:t>
            </a:r>
            <a:r>
              <a:rPr lang="ko-KR" altLang="en-US" sz="1100" dirty="0"/>
              <a:t>를 제작하여 </a:t>
            </a:r>
            <a:r>
              <a:rPr lang="en-US" altLang="ko-KR" sz="1100" dirty="0"/>
              <a:t>Unity </a:t>
            </a:r>
            <a:r>
              <a:rPr lang="ko-KR" altLang="en-US" sz="1100" dirty="0"/>
              <a:t>내부에서 쉽게 관리 및 조작할 수 있게 모듈화 한 이미지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3BEB09-35C3-0ABA-4618-1418A9584B5C}"/>
              </a:ext>
            </a:extLst>
          </p:cNvPr>
          <p:cNvCxnSpPr>
            <a:cxnSpLocks/>
          </p:cNvCxnSpPr>
          <p:nvPr/>
        </p:nvCxnSpPr>
        <p:spPr>
          <a:xfrm>
            <a:off x="531395" y="2933241"/>
            <a:ext cx="11129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DF6D2D2-C3D4-06A9-1116-8F08A0301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367" y="3037104"/>
            <a:ext cx="3263266" cy="333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4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CCE84F07-DE99-595F-2E1C-F6DDD3F586B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684421" cy="3559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비트맵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1729A7-28EC-588B-73E9-996E77035CCC}"/>
              </a:ext>
            </a:extLst>
          </p:cNvPr>
          <p:cNvSpPr txBox="1"/>
          <p:nvPr/>
        </p:nvSpPr>
        <p:spPr>
          <a:xfrm>
            <a:off x="658729" y="819671"/>
            <a:ext cx="11251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아이디어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음정과 박자에 대한 지식이 부족하니까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BMS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파일을 게임 내에서 만들지 말고 외부 프로그램을 이용하여 제작하자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endParaRPr lang="ko-KR" altLang="en-US"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0F759-56FA-2B91-DDD2-1EF53856409B}"/>
              </a:ext>
            </a:extLst>
          </p:cNvPr>
          <p:cNvSpPr txBox="1"/>
          <p:nvPr/>
        </p:nvSpPr>
        <p:spPr>
          <a:xfrm>
            <a:off x="1415714" y="1260884"/>
            <a:ext cx="90599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</a:t>
            </a:r>
            <a:r>
              <a:rPr lang="en-US" altLang="ko-KR" sz="1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‘</a:t>
            </a:r>
            <a:r>
              <a:rPr lang="en-US" altLang="ko-KR" sz="1400" b="0" i="0" dirty="0" err="1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osu</a:t>
            </a:r>
            <a:r>
              <a:rPr lang="en-US" altLang="ko-KR" sz="1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!’</a:t>
            </a:r>
            <a:r>
              <a:rPr lang="ko-KR" altLang="en-US" sz="1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라는 게임에서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노트 타이밍과 시간이 적힌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BMS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제작 </a:t>
            </a:r>
            <a:r>
              <a:rPr lang="ko-KR" altLang="en-US" sz="1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osu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확장자 </a:t>
            </a:r>
            <a:r>
              <a:rPr lang="ko-KR" altLang="en-US" sz="1400" b="0" i="0" dirty="0"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파일을 추출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AF070D-4FEF-F9BC-5DEA-4C9A1520200B}"/>
              </a:ext>
            </a:extLst>
          </p:cNvPr>
          <p:cNvSpPr txBox="1"/>
          <p:nvPr/>
        </p:nvSpPr>
        <p:spPr>
          <a:xfrm>
            <a:off x="1415714" y="1632942"/>
            <a:ext cx="9886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 추출한 파일에서 본 게임에 필요한 요소들을 최적화 하여 추출 할 수 있는 프로그램을 구현 하여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.txt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확장자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BMS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추출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84326E-3522-7AAD-EF53-AEFE2CB1B799}"/>
              </a:ext>
            </a:extLst>
          </p:cNvPr>
          <p:cNvSpPr txBox="1"/>
          <p:nvPr/>
        </p:nvSpPr>
        <p:spPr>
          <a:xfrm>
            <a:off x="1415714" y="2007296"/>
            <a:ext cx="10097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파일 안의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TimingPoints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부분으로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BPM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계산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HitObjects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부분으로 위치 및 노트 타입의 데이터를 읽음 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EC42350A-B885-DBF0-0A6D-2F36792608EF}"/>
              </a:ext>
            </a:extLst>
          </p:cNvPr>
          <p:cNvSpPr/>
          <p:nvPr/>
        </p:nvSpPr>
        <p:spPr>
          <a:xfrm>
            <a:off x="5561020" y="4325018"/>
            <a:ext cx="978408" cy="48463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80DC37A-FE12-EFCB-BD25-6961B89FC58C}"/>
              </a:ext>
            </a:extLst>
          </p:cNvPr>
          <p:cNvGrpSpPr/>
          <p:nvPr/>
        </p:nvGrpSpPr>
        <p:grpSpPr>
          <a:xfrm>
            <a:off x="7333145" y="3133763"/>
            <a:ext cx="2857602" cy="3428532"/>
            <a:chOff x="7319361" y="3046170"/>
            <a:chExt cx="2930610" cy="351612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F077585-7E8A-8757-D58D-2AB0600A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9017" y="3046170"/>
              <a:ext cx="771299" cy="314095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37F54E-4D52-A481-62D4-73AFF4ACBD82}"/>
                </a:ext>
              </a:extLst>
            </p:cNvPr>
            <p:cNvSpPr txBox="1"/>
            <p:nvPr/>
          </p:nvSpPr>
          <p:spPr>
            <a:xfrm>
              <a:off x="7319361" y="6300687"/>
              <a:ext cx="29306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/>
                <a:t>변환 프로그램을 통해 추출 된 비트맵 형식 </a:t>
              </a:r>
              <a:endParaRPr lang="ko-KR" altLang="en-US" sz="1100" dirty="0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9F5A93A-3ACA-DA6C-CB66-2A75550F2FC6}"/>
              </a:ext>
            </a:extLst>
          </p:cNvPr>
          <p:cNvGrpSpPr/>
          <p:nvPr/>
        </p:nvGrpSpPr>
        <p:grpSpPr>
          <a:xfrm>
            <a:off x="1547301" y="3136997"/>
            <a:ext cx="3173308" cy="3425300"/>
            <a:chOff x="1486822" y="2957385"/>
            <a:chExt cx="3339706" cy="360491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90FA3B7A-AEA6-C245-6DD1-B60978A94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822" y="2957385"/>
              <a:ext cx="3339706" cy="3219898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326EEE-F232-D87B-30B8-1E11D1E7BBBB}"/>
                </a:ext>
              </a:extLst>
            </p:cNvPr>
            <p:cNvSpPr txBox="1"/>
            <p:nvPr/>
          </p:nvSpPr>
          <p:spPr>
            <a:xfrm>
              <a:off x="1914188" y="6300687"/>
              <a:ext cx="248497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dirty="0" err="1"/>
                <a:t>osu</a:t>
              </a:r>
              <a:r>
                <a:rPr lang="en-US" altLang="ko-KR" sz="1100" dirty="0"/>
                <a:t>!</a:t>
              </a:r>
              <a:r>
                <a:rPr lang="ko-KR" altLang="en-US" sz="1100" dirty="0"/>
                <a:t>를 이용하여 제작한 비트맵 형식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C46AD8C-1D9E-7794-9E63-8D2B6B7A6196}"/>
              </a:ext>
            </a:extLst>
          </p:cNvPr>
          <p:cNvSpPr txBox="1"/>
          <p:nvPr/>
        </p:nvSpPr>
        <p:spPr>
          <a:xfrm>
            <a:off x="1415714" y="2380916"/>
            <a:ext cx="10097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→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BPM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기반으로 위치와 시간 데이터를 바탕으로 시간을 비트로 변환</a:t>
            </a:r>
            <a:endParaRPr lang="en-US" altLang="ko-KR" sz="14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B4675B9-0A83-15AC-754C-5E9D280C8276}"/>
              </a:ext>
            </a:extLst>
          </p:cNvPr>
          <p:cNvCxnSpPr>
            <a:cxnSpLocks/>
          </p:cNvCxnSpPr>
          <p:nvPr/>
        </p:nvCxnSpPr>
        <p:spPr>
          <a:xfrm>
            <a:off x="531395" y="2933241"/>
            <a:ext cx="111292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619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A72EF68927916448C2F9BEA406376A8" ma:contentTypeVersion="4" ma:contentTypeDescription="새 문서를 만듭니다." ma:contentTypeScope="" ma:versionID="50a0cef479a9a1e8b07347d899a9bf7a">
  <xsd:schema xmlns:xsd="http://www.w3.org/2001/XMLSchema" xmlns:xs="http://www.w3.org/2001/XMLSchema" xmlns:p="http://schemas.microsoft.com/office/2006/metadata/properties" xmlns:ns3="11f327cf-f7fc-438c-a727-23076bc3476c" targetNamespace="http://schemas.microsoft.com/office/2006/metadata/properties" ma:root="true" ma:fieldsID="f9fbe40ef33ee1a8fbabf17a9715fa2f" ns3:_="">
    <xsd:import namespace="11f327cf-f7fc-438c-a727-23076bc3476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f327cf-f7fc-438c-a727-23076bc347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5012270-BA9E-486D-B003-298ADA30EFB2}">
  <ds:schemaRefs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1f327cf-f7fc-438c-a727-23076bc3476c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2F5C132-5BFC-42DA-8872-25DEC1B536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F9E212-9679-4CCB-8A9A-DE6EAE97EF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f327cf-f7fc-438c-a727-23076bc347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1062</Words>
  <Application>Microsoft Office PowerPoint</Application>
  <PresentationFormat>와이드스크린</PresentationFormat>
  <Paragraphs>142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Arial</vt:lpstr>
      <vt:lpstr>에스코어 드림 8 Heavy</vt:lpstr>
      <vt:lpstr>Cambria Math</vt:lpstr>
      <vt:lpstr>에스코어 드림 6 Bold</vt:lpstr>
      <vt:lpstr>맑은 고딕</vt:lpstr>
      <vt:lpstr>에스코어 드림 4 Regular</vt:lpstr>
      <vt:lpstr>Office 테마</vt:lpstr>
      <vt:lpstr>POLA</vt:lpstr>
      <vt:lpstr>PowerPoint 프레젠테이션</vt:lpstr>
      <vt:lpstr>PowerPoint 프레젠테이션</vt:lpstr>
      <vt:lpstr>기획 의도</vt:lpstr>
      <vt:lpstr>게임 목표 : 사진에 직접 들어가 그 순간의 분위기를 느껴보자.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</dc:title>
  <dc:creator>이민규</dc:creator>
  <cp:lastModifiedBy>박준기</cp:lastModifiedBy>
  <cp:revision>32</cp:revision>
  <dcterms:created xsi:type="dcterms:W3CDTF">2023-12-18T06:46:36Z</dcterms:created>
  <dcterms:modified xsi:type="dcterms:W3CDTF">2023-12-27T15:51:03Z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0x0101007A72EF68927916448C2F9BEA406376A8</vt:lpwstr>
  </property>
</Properties>
</file>